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5664-89E8-4629-A262-22402D4ED118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72E1-8FC3-450F-8747-7CBB88985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5664-89E8-4629-A262-22402D4ED118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72E1-8FC3-450F-8747-7CBB88985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5664-89E8-4629-A262-22402D4ED118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72E1-8FC3-450F-8747-7CBB88985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5664-89E8-4629-A262-22402D4ED118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72E1-8FC3-450F-8747-7CBB88985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5664-89E8-4629-A262-22402D4ED118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72E1-8FC3-450F-8747-7CBB88985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5664-89E8-4629-A262-22402D4ED118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72E1-8FC3-450F-8747-7CBB88985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5664-89E8-4629-A262-22402D4ED118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72E1-8FC3-450F-8747-7CBB88985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5664-89E8-4629-A262-22402D4ED118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72E1-8FC3-450F-8747-7CBB88985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5664-89E8-4629-A262-22402D4ED118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72E1-8FC3-450F-8747-7CBB88985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5664-89E8-4629-A262-22402D4ED118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72E1-8FC3-450F-8747-7CBB88985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5664-89E8-4629-A262-22402D4ED118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72E1-8FC3-450F-8747-7CBB88985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05664-89E8-4629-A262-22402D4ED118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972E1-8FC3-450F-8747-7CBB889850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odletools.com/tools/noodletools_users_guide.pdf" TargetMode="External"/><Relationship Id="rId2" Type="http://schemas.openxmlformats.org/officeDocument/2006/relationships/hyperlink" Target="http://www.noodletool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igo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NoodleTools</a:t>
            </a:r>
            <a:r>
              <a:rPr lang="en-US" dirty="0" smtClean="0"/>
              <a:t> and </a:t>
            </a:r>
            <a:r>
              <a:rPr lang="en-US" dirty="0" err="1" smtClean="0"/>
              <a:t>Diigo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300" dirty="0" err="1" smtClean="0"/>
              <a:t>NoodleTools</a:t>
            </a:r>
            <a:endParaRPr lang="en-US" sz="63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500" dirty="0" smtClean="0">
                <a:hlinkClick r:id="rId2"/>
              </a:rPr>
              <a:t>http://www.noodletools.com/</a:t>
            </a:r>
            <a:endParaRPr lang="en-US" sz="3500" dirty="0" smtClean="0"/>
          </a:p>
          <a:p>
            <a:endParaRPr lang="en-US" sz="3500" dirty="0" smtClean="0"/>
          </a:p>
          <a:p>
            <a:r>
              <a:rPr lang="en-US" sz="3500" dirty="0" err="1" smtClean="0"/>
              <a:t>NoodleTool’s</a:t>
            </a:r>
            <a:r>
              <a:rPr lang="en-US" sz="3500" dirty="0" smtClean="0"/>
              <a:t> Note Taking Feature is outlined in the following PDF on page 63:</a:t>
            </a:r>
          </a:p>
          <a:p>
            <a:pPr>
              <a:buNone/>
            </a:pPr>
            <a:r>
              <a:rPr lang="en-US" sz="3500" dirty="0" smtClean="0"/>
              <a:t>    </a:t>
            </a:r>
            <a:r>
              <a:rPr lang="en-US" dirty="0" err="1" smtClean="0">
                <a:hlinkClick r:id="rId3"/>
              </a:rPr>
              <a:t>NoodleTool's</a:t>
            </a:r>
            <a:r>
              <a:rPr lang="en-US" dirty="0" smtClean="0">
                <a:hlinkClick r:id="rId3"/>
              </a:rPr>
              <a:t> User's Guide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Diigo</a:t>
            </a:r>
            <a:r>
              <a:rPr lang="en-US" b="1" dirty="0" smtClean="0"/>
              <a:t>: Step 1: Sign 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4400" dirty="0" smtClean="0">
              <a:hlinkClick r:id="rId2"/>
            </a:endParaRPr>
          </a:p>
          <a:p>
            <a:endParaRPr lang="en-US" sz="4400" dirty="0" smtClean="0">
              <a:hlinkClick r:id="rId2"/>
            </a:endParaRPr>
          </a:p>
          <a:p>
            <a:r>
              <a:rPr lang="en-US" sz="4400" dirty="0" smtClean="0">
                <a:hlinkClick r:id="rId2"/>
              </a:rPr>
              <a:t>Create a </a:t>
            </a:r>
            <a:r>
              <a:rPr lang="en-US" sz="4400" dirty="0" err="1" smtClean="0">
                <a:hlinkClick r:id="rId2"/>
              </a:rPr>
              <a:t>Diigo</a:t>
            </a:r>
            <a:r>
              <a:rPr lang="en-US" sz="4400" dirty="0" smtClean="0">
                <a:hlinkClick r:id="rId2"/>
              </a:rPr>
              <a:t> Account</a:t>
            </a:r>
            <a:endParaRPr lang="en-US" sz="4400" dirty="0" smtClean="0"/>
          </a:p>
          <a:p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Step 2: Add the </a:t>
            </a:r>
            <a:r>
              <a:rPr lang="en-US" b="1" dirty="0" err="1" smtClean="0"/>
              <a:t>Diigo</a:t>
            </a:r>
            <a:r>
              <a:rPr lang="en-US" b="1" dirty="0" smtClean="0"/>
              <a:t> Extension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Diigo 7 extension step 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905000"/>
            <a:ext cx="6400800" cy="3968496"/>
          </a:xfrm>
          <a:prstGeom prst="rect">
            <a:avLst/>
          </a:prstGeom>
        </p:spPr>
      </p:pic>
      <p:sp>
        <p:nvSpPr>
          <p:cNvPr id="6" name="Up Arrow 5"/>
          <p:cNvSpPr/>
          <p:nvPr/>
        </p:nvSpPr>
        <p:spPr>
          <a:xfrm>
            <a:off x="7162800" y="4953000"/>
            <a:ext cx="914400" cy="1676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Diigo</a:t>
            </a:r>
            <a:r>
              <a:rPr lang="en-US" b="1" dirty="0" smtClean="0"/>
              <a:t> Extension: </a:t>
            </a:r>
            <a:br>
              <a:rPr lang="en-US" b="1" dirty="0" smtClean="0"/>
            </a:br>
            <a:r>
              <a:rPr lang="en-US" b="1" dirty="0" smtClean="0"/>
              <a:t>Let’s look at our options!</a:t>
            </a:r>
            <a:endParaRPr lang="en-US" b="1" dirty="0"/>
          </a:p>
        </p:txBody>
      </p:sp>
      <p:pic>
        <p:nvPicPr>
          <p:cNvPr id="6" name="Content Placeholder 5" descr="Diigo extension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362200" y="1676400"/>
            <a:ext cx="4876800" cy="4267200"/>
          </a:xfrm>
        </p:spPr>
      </p:pic>
      <p:sp>
        <p:nvSpPr>
          <p:cNvPr id="7" name="Left Arrow 6"/>
          <p:cNvSpPr/>
          <p:nvPr/>
        </p:nvSpPr>
        <p:spPr>
          <a:xfrm>
            <a:off x="6248400" y="2209800"/>
            <a:ext cx="14478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524000" y="2209800"/>
            <a:ext cx="16642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Diigo</a:t>
            </a:r>
            <a:r>
              <a:rPr lang="en-US" b="1" dirty="0" smtClean="0"/>
              <a:t> Tool Bar</a:t>
            </a:r>
            <a:endParaRPr lang="en-US" b="1" dirty="0"/>
          </a:p>
        </p:txBody>
      </p:sp>
      <p:pic>
        <p:nvPicPr>
          <p:cNvPr id="4" name="Content Placeholder 3" descr="Diigo 3 Annotate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19400" y="3429000"/>
            <a:ext cx="5829667" cy="3052891"/>
          </a:xfrm>
        </p:spPr>
      </p:pic>
      <p:sp>
        <p:nvSpPr>
          <p:cNvPr id="5" name="Up Arrow 4"/>
          <p:cNvSpPr/>
          <p:nvPr/>
        </p:nvSpPr>
        <p:spPr>
          <a:xfrm>
            <a:off x="6553200" y="4876800"/>
            <a:ext cx="484632" cy="129540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7086600" y="4876800"/>
            <a:ext cx="484632" cy="1295400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7543800" y="4876800"/>
            <a:ext cx="484632" cy="1295400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8001000" y="4876800"/>
            <a:ext cx="484632" cy="1295400"/>
          </a:xfrm>
          <a:prstGeom prst="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5800" y="1219200"/>
            <a:ext cx="6858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Yellow:   </a:t>
            </a:r>
            <a:r>
              <a:rPr lang="en-US" sz="2400" dirty="0" smtClean="0"/>
              <a:t>Highlighter</a:t>
            </a:r>
          </a:p>
          <a:p>
            <a:r>
              <a:rPr lang="en-US" sz="2400" b="1" dirty="0" smtClean="0">
                <a:solidFill>
                  <a:srgbClr val="00B0F0"/>
                </a:solidFill>
              </a:rPr>
              <a:t>Blue:  </a:t>
            </a:r>
            <a:r>
              <a:rPr lang="en-US" sz="2400" dirty="0" smtClean="0"/>
              <a:t>Post-It </a:t>
            </a:r>
          </a:p>
          <a:p>
            <a:r>
              <a:rPr lang="en-US" sz="2200" dirty="0" smtClean="0"/>
              <a:t>(this is where you write your annotations; can also be organized by color)</a:t>
            </a:r>
          </a:p>
          <a:p>
            <a:r>
              <a:rPr lang="en-US" sz="2400" b="1" dirty="0" smtClean="0">
                <a:solidFill>
                  <a:srgbClr val="92D050"/>
                </a:solidFill>
              </a:rPr>
              <a:t>Green:  </a:t>
            </a:r>
            <a:r>
              <a:rPr lang="en-US" sz="2400" dirty="0" smtClean="0"/>
              <a:t>Save (this can be used to edit saved articles, etc.)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Purple: </a:t>
            </a:r>
            <a:r>
              <a:rPr lang="en-US" sz="2400" dirty="0" smtClean="0"/>
              <a:t>List of your annotations (post-its) of the article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Let’s edit the bookmark of the article we saved…</a:t>
            </a:r>
            <a:endParaRPr lang="en-US" b="1" dirty="0"/>
          </a:p>
        </p:txBody>
      </p:sp>
      <p:pic>
        <p:nvPicPr>
          <p:cNvPr id="6" name="Content Placeholder 5" descr="Diigo 5 edit bookmark_tag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981200" y="1676400"/>
            <a:ext cx="5311977" cy="4572000"/>
          </a:xfrm>
        </p:spPr>
      </p:pic>
      <p:sp>
        <p:nvSpPr>
          <p:cNvPr id="7" name="Left Arrow 6"/>
          <p:cNvSpPr/>
          <p:nvPr/>
        </p:nvSpPr>
        <p:spPr>
          <a:xfrm>
            <a:off x="6705600" y="1524000"/>
            <a:ext cx="1752600" cy="48463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6629400" y="4343400"/>
            <a:ext cx="1752600" cy="484632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" y="1828800"/>
            <a:ext cx="2057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Yellow: </a:t>
            </a:r>
            <a:r>
              <a:rPr lang="en-US" sz="2400" dirty="0" smtClean="0"/>
              <a:t>Click to edit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rgbClr val="00B0F0"/>
                </a:solidFill>
              </a:rPr>
              <a:t>Blue: </a:t>
            </a:r>
            <a:r>
              <a:rPr lang="en-US" sz="2400" dirty="0" smtClean="0"/>
              <a:t>Create tags to organize 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Diigo</a:t>
            </a:r>
            <a:r>
              <a:rPr lang="en-US" b="1" dirty="0" smtClean="0"/>
              <a:t> Library Example</a:t>
            </a:r>
            <a:endParaRPr lang="en-US" b="1" dirty="0"/>
          </a:p>
        </p:txBody>
      </p:sp>
      <p:pic>
        <p:nvPicPr>
          <p:cNvPr id="4" name="Content Placeholder 3" descr="Diigo 8 library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2171" y="1600200"/>
            <a:ext cx="8074629" cy="426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116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NoodleTools and Diigo</vt:lpstr>
      <vt:lpstr>NoodleTools</vt:lpstr>
      <vt:lpstr>Diigo: Step 1: Sign Up</vt:lpstr>
      <vt:lpstr> Step 2: Add the Diigo Extension </vt:lpstr>
      <vt:lpstr>Diigo Extension:  Let’s look at our options!</vt:lpstr>
      <vt:lpstr>Diigo Tool Bar</vt:lpstr>
      <vt:lpstr>Let’s edit the bookmark of the article we saved…</vt:lpstr>
      <vt:lpstr>Diigo Library Example</vt:lpstr>
    </vt:vector>
  </TitlesOfParts>
  <Company>Howard County Public School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NoodleTools and Diigo</dc:title>
  <dc:creator>.</dc:creator>
  <cp:lastModifiedBy>.</cp:lastModifiedBy>
  <cp:revision>1</cp:revision>
  <dcterms:created xsi:type="dcterms:W3CDTF">2015-09-02T16:30:44Z</dcterms:created>
  <dcterms:modified xsi:type="dcterms:W3CDTF">2015-09-02T16:32:30Z</dcterms:modified>
</cp:coreProperties>
</file>